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e47ff11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e47ff11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e47ff1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e47ff1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e47ff11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e47ff11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e47ff11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e47ff11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e47ff11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e47ff11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social media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monke &amp; monke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75714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this is #me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756" y="0"/>
            <a:ext cx="64752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22206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business model &amp; structure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2157900"/>
            <a:ext cx="19941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content driven partnership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user base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video production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#relatability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650825" y="601050"/>
            <a:ext cx="1340100" cy="2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 &amp; monke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-49275" y="4835700"/>
            <a:ext cx="8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FF00"/>
                </a:solidFill>
              </a:rPr>
              <a:t>monke monke</a:t>
            </a:r>
            <a:endParaRPr sz="800">
              <a:solidFill>
                <a:srgbClr val="00FF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825" y="3817417"/>
            <a:ext cx="1994100" cy="132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950" y="3817425"/>
            <a:ext cx="1616329" cy="13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2082600" cy="18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description of business value &amp; workflow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492925"/>
            <a:ext cx="2082600" cy="20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bottom text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76" y="537972"/>
            <a:ext cx="6431302" cy="41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7340825" y="689750"/>
            <a:ext cx="1172400" cy="26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 &amp; monke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-49275" y="4835700"/>
            <a:ext cx="8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FF00"/>
                </a:solidFill>
              </a:rPr>
              <a:t>monke monke</a:t>
            </a:r>
            <a:endParaRPr sz="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business critical assets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4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Personal account access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username and password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Contracts with companies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partnerships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Authenticity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followers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private personal information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Full time staff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Email accounts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300" y="1170125"/>
            <a:ext cx="5124300" cy="34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-49275" y="4835700"/>
            <a:ext cx="8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FF00"/>
                </a:solidFill>
              </a:rPr>
              <a:t>monke monke</a:t>
            </a:r>
            <a:endParaRPr sz="800">
              <a:solidFill>
                <a:srgbClr val="00FF00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32675" y="74399"/>
            <a:ext cx="1499625" cy="195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625" y="3571925"/>
            <a:ext cx="2950776" cy="1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our solutions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832300" cy="3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Personal account access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username and password - Two Factor authentication and complexify the pwd with a random token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Only allow one phone to have access to the account, and it is stored in business location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Traceability of account activity sent as logs to business email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VPN, antivirus for private personal account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Contracts with companies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Business email - Two Factor authentication and complexify the pwd with a random token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Detect fake company partnerships via training on authenticity research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Authenticity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Disclose false followers and terminate such accounts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Fake alt. accounts and comment bot spams reported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Redact all public information aggregated by websites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rabi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Full time staff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VPN, antivirus software to prevent when file </a:t>
            </a: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transferring</a:t>
            </a: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 to main account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Security camera in production offices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Traceability of account activity sent as logs to business email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Training on social engineering and phishing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AutoNum type="alphaLcPeriod"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Detect and report bribes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725" y="174242"/>
            <a:ext cx="2676850" cy="11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-49275" y="4835700"/>
            <a:ext cx="8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FF00"/>
                </a:solidFill>
              </a:rPr>
              <a:t>monke monke</a:t>
            </a:r>
            <a:endParaRPr sz="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